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unknown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media/image34.jpg" ContentType="image/pn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2"/>
  </p:sldMasterIdLst>
  <p:sldIdLst>
    <p:sldId id="256" r:id="rId3"/>
    <p:sldId id="257" r:id="rId4"/>
    <p:sldId id="263" r:id="rId5"/>
    <p:sldId id="260" r:id="rId6"/>
    <p:sldId id="258" r:id="rId7"/>
    <p:sldId id="265" r:id="rId8"/>
    <p:sldId id="261" r:id="rId9"/>
    <p:sldId id="262" r:id="rId10"/>
    <p:sldId id="259" r:id="rId11"/>
    <p:sldId id="264" r:id="rId12"/>
    <p:sldId id="271" r:id="rId13"/>
    <p:sldId id="266" r:id="rId14"/>
    <p:sldId id="267" r:id="rId15"/>
    <p:sldId id="268" r:id="rId16"/>
    <p:sldId id="269" r:id="rId17"/>
    <p:sldId id="270" r:id="rId18"/>
    <p:sldId id="274" r:id="rId19"/>
    <p:sldId id="273" r:id="rId20"/>
    <p:sldId id="272" r:id="rId21"/>
    <p:sldId id="276" r:id="rId22"/>
    <p:sldId id="275" r:id="rId23"/>
    <p:sldId id="279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40" d="100"/>
          <a:sy n="40" d="100"/>
        </p:scale>
        <p:origin x="-132" y="-84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11/17/2016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11/17/2016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11/17/2016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11/17/2016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11/17/2016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11/17/2016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11/17/2016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11/17/2016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68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1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g"/><Relationship Id="rId3" Type="http://schemas.openxmlformats.org/officeDocument/2006/relationships/image" Target="../media/image18.jpg"/><Relationship Id="rId7" Type="http://schemas.openxmlformats.org/officeDocument/2006/relationships/image" Target="../media/image22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jp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g"/><Relationship Id="rId13" Type="http://schemas.openxmlformats.org/officeDocument/2006/relationships/image" Target="../media/image39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5" Type="http://schemas.openxmlformats.org/officeDocument/2006/relationships/image" Target="../media/image4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jpg"/><Relationship Id="rId14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ixelprospector.com/" TargetMode="External"/><Relationship Id="rId7" Type="http://schemas.openxmlformats.org/officeDocument/2006/relationships/hyperlink" Target="http://sevencamels.blogspot.fr/" TargetMode="External"/><Relationship Id="rId2" Type="http://schemas.openxmlformats.org/officeDocument/2006/relationships/hyperlink" Target="http://www.gdcvault.com/free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www.2dgameartguru.com/" TargetMode="External"/><Relationship Id="rId5" Type="http://schemas.openxmlformats.org/officeDocument/2006/relationships/hyperlink" Target="http://gameprogrammingpatterns.com/contents.html" TargetMode="External"/><Relationship Id="rId4" Type="http://schemas.openxmlformats.org/officeDocument/2006/relationships/hyperlink" Target="http://www.squidi.net/three/" TargetMode="Externa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 dirty="0" smtClean="0"/>
              <a:t>Do or don’t</a:t>
            </a:r>
            <a:endParaRPr lang="pl-PL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l-PL" dirty="0" smtClean="0"/>
              <a:t>Jak nie zakopać się w GameDevie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416296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01 Planning a Gam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922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287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2573" y="232919"/>
            <a:ext cx="6413989" cy="641398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>
            <p:custDataLst>
              <p:custData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867" y="232918"/>
            <a:ext cx="3908123" cy="6413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850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29846" y="664308"/>
            <a:ext cx="1010404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400" dirty="0" smtClean="0"/>
              <a:t>„Resistance outwits the amateour with one oldest trick in the book:</a:t>
            </a:r>
          </a:p>
          <a:p>
            <a:r>
              <a:rPr lang="pl-PL" sz="2400" dirty="0" smtClean="0"/>
              <a:t>It uses his own enthusiasm against him.”</a:t>
            </a:r>
          </a:p>
          <a:p>
            <a:r>
              <a:rPr lang="pl-PL" sz="2400" dirty="0"/>
              <a:t>	</a:t>
            </a:r>
            <a:r>
              <a:rPr lang="pl-PL" sz="2400" dirty="0" smtClean="0"/>
              <a:t>					Steven Pressfield, The War of Art</a:t>
            </a:r>
          </a:p>
        </p:txBody>
      </p:sp>
    </p:spTree>
    <p:extLst>
      <p:ext uri="{BB962C8B-B14F-4D97-AF65-F5344CB8AC3E}">
        <p14:creationId xmlns:p14="http://schemas.microsoft.com/office/powerpoint/2010/main" val="1993467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167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612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2584" y="2813538"/>
            <a:ext cx="2648503" cy="253335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002585" cy="534688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46889"/>
            <a:ext cx="7002583" cy="151111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2585" y="0"/>
            <a:ext cx="2648208" cy="28135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0792" y="0"/>
            <a:ext cx="2541207" cy="281353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650791" y="1979168"/>
            <a:ext cx="23086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400" dirty="0" smtClean="0"/>
              <a:t>reddit.com/r/gamedev/</a:t>
            </a:r>
            <a:endParaRPr lang="pl-PL" sz="1400" dirty="0"/>
          </a:p>
        </p:txBody>
      </p:sp>
      <p:sp>
        <p:nvSpPr>
          <p:cNvPr id="8" name="TextBox 7"/>
          <p:cNvSpPr txBox="1"/>
          <p:nvPr/>
        </p:nvSpPr>
        <p:spPr>
          <a:xfrm>
            <a:off x="9650791" y="2242464"/>
            <a:ext cx="26436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400" dirty="0" smtClean="0"/>
              <a:t>reddit.com/r/playMyGame/</a:t>
            </a:r>
            <a:endParaRPr lang="pl-PL" sz="14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2583" y="5346889"/>
            <a:ext cx="1243059" cy="151111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0790" y="5185011"/>
            <a:ext cx="2541209" cy="167298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0790" y="2813538"/>
            <a:ext cx="2555436" cy="255543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5642" y="5363779"/>
            <a:ext cx="1390921" cy="1494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086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8176" y="1000115"/>
            <a:ext cx="8888889" cy="563809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784287" y="414215"/>
            <a:ext cx="4456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 smtClean="0"/>
              <a:t>„You’re just a fish in a big, big ocean.”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187256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6549"/>
            <a:ext cx="12192001" cy="686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185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29846" y="664308"/>
            <a:ext cx="809067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400" dirty="0" smtClean="0"/>
              <a:t>„Copyrights can protect artwork in a game, or the</a:t>
            </a:r>
          </a:p>
          <a:p>
            <a:r>
              <a:rPr lang="pl-PL" sz="2400" dirty="0" smtClean="0"/>
              <a:t>Specific code behind a game, but game mechanics</a:t>
            </a:r>
          </a:p>
          <a:p>
            <a:r>
              <a:rPr lang="pl-PL" sz="2400" dirty="0" smtClean="0"/>
              <a:t>Themselves cannot be protected.”</a:t>
            </a:r>
          </a:p>
        </p:txBody>
      </p:sp>
    </p:spTree>
    <p:extLst>
      <p:ext uri="{BB962C8B-B14F-4D97-AF65-F5344CB8AC3E}">
        <p14:creationId xmlns:p14="http://schemas.microsoft.com/office/powerpoint/2010/main" val="602140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721" y="390769"/>
            <a:ext cx="4247661" cy="424766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4814277" y="2278539"/>
            <a:ext cx="2880917" cy="1785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800" dirty="0" smtClean="0"/>
              <a:t>Jakub Piotr</a:t>
            </a:r>
          </a:p>
          <a:p>
            <a:endParaRPr lang="pl-PL" sz="2400" dirty="0" smtClean="0"/>
          </a:p>
          <a:p>
            <a:r>
              <a:rPr lang="pl-PL" dirty="0" smtClean="0"/>
              <a:t>Koło naukowe .Net</a:t>
            </a:r>
          </a:p>
          <a:p>
            <a:r>
              <a:rPr lang="pl-PL" dirty="0" smtClean="0"/>
              <a:t>Leader sekcji GameDev</a:t>
            </a:r>
          </a:p>
          <a:p>
            <a:r>
              <a:rPr lang="pl-PL" dirty="0" smtClean="0"/>
              <a:t>Wydział Elektryczny PP</a:t>
            </a:r>
          </a:p>
        </p:txBody>
      </p:sp>
    </p:spTree>
    <p:extLst>
      <p:ext uri="{BB962C8B-B14F-4D97-AF65-F5344CB8AC3E}">
        <p14:creationId xmlns:p14="http://schemas.microsoft.com/office/powerpoint/2010/main" val="147169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13814" y="160338"/>
            <a:ext cx="77316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3200" dirty="0" smtClean="0"/>
              <a:t>Odwieczne pytania bez odpowiedzi...</a:t>
            </a:r>
            <a:endParaRPr lang="pl-PL" sz="3200" dirty="0"/>
          </a:p>
        </p:txBody>
      </p:sp>
      <p:sp>
        <p:nvSpPr>
          <p:cNvPr id="3" name="TextBox 2"/>
          <p:cNvSpPr txBox="1"/>
          <p:nvPr/>
        </p:nvSpPr>
        <p:spPr>
          <a:xfrm>
            <a:off x="492369" y="2235200"/>
            <a:ext cx="39869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 smtClean="0"/>
              <a:t>Jaki język programownia wybrać?</a:t>
            </a:r>
            <a:endParaRPr lang="pl-PL" dirty="0"/>
          </a:p>
        </p:txBody>
      </p:sp>
      <p:sp>
        <p:nvSpPr>
          <p:cNvPr id="4" name="TextBox 3"/>
          <p:cNvSpPr txBox="1"/>
          <p:nvPr/>
        </p:nvSpPr>
        <p:spPr>
          <a:xfrm>
            <a:off x="492369" y="3665416"/>
            <a:ext cx="3044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 smtClean="0"/>
              <a:t>Jaki edytor/silnik wybrać?</a:t>
            </a:r>
            <a:endParaRPr lang="pl-PL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8110" y="4207527"/>
            <a:ext cx="2210061" cy="80425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369" y="2604532"/>
            <a:ext cx="1062893" cy="106289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262" y="2604532"/>
            <a:ext cx="1060884" cy="106088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6145" y="2614617"/>
            <a:ext cx="1062893" cy="106289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6325" y="2604532"/>
            <a:ext cx="787274" cy="106088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5704" y="5184560"/>
            <a:ext cx="1344581" cy="133838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0227" y="5184560"/>
            <a:ext cx="1212034" cy="133838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369" y="4726300"/>
            <a:ext cx="1338385" cy="133838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1118" y="4726300"/>
            <a:ext cx="1336997" cy="1336997"/>
          </a:xfrm>
          <a:prstGeom prst="rect">
            <a:avLst/>
          </a:prstGeom>
        </p:spPr>
      </p:pic>
      <p:pic>
        <p:nvPicPr>
          <p:cNvPr id="1026" name="Picture 2" descr="Znalezione obrazy dla zapytania Visual Studio 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639" y="1133516"/>
            <a:ext cx="1068623" cy="1068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Znalezione obrazy dla zapytania Emacs 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7994" y="1162912"/>
            <a:ext cx="1039227" cy="1039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Znalezione obrazy dla zapytania Vim 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4042" y="1169204"/>
            <a:ext cx="1032935" cy="1032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AutoShape 8" descr="Znalezione obrazy dla zapytania Jetbrains 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l-PL"/>
          </a:p>
        </p:txBody>
      </p:sp>
      <p:pic>
        <p:nvPicPr>
          <p:cNvPr id="1034" name="Picture 10" descr="Znalezione obrazy dla zapytania Jetbrains 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8618" y="1162911"/>
            <a:ext cx="1078161" cy="1078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Znalezione obrazy dla zapytania notepad++ logo 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8176" y="1162911"/>
            <a:ext cx="1072289" cy="1072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477847" y="759142"/>
            <a:ext cx="2172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 smtClean="0"/>
              <a:t>Jakie IDE, edytor?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054379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89169" y="218831"/>
            <a:ext cx="39741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3600" dirty="0" smtClean="0"/>
              <a:t>Przydatne strony:</a:t>
            </a:r>
            <a:endParaRPr lang="pl-PL" sz="3600" dirty="0"/>
          </a:p>
        </p:txBody>
      </p:sp>
      <p:sp>
        <p:nvSpPr>
          <p:cNvPr id="5" name="TextBox 4"/>
          <p:cNvSpPr txBox="1"/>
          <p:nvPr/>
        </p:nvSpPr>
        <p:spPr>
          <a:xfrm>
            <a:off x="281148" y="969108"/>
            <a:ext cx="9878025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 </a:t>
            </a:r>
            <a:r>
              <a:rPr lang="en-US" b="1" dirty="0" err="1"/>
              <a:t>GDCVault’s</a:t>
            </a:r>
            <a:r>
              <a:rPr lang="en-US" b="1" dirty="0"/>
              <a:t> free section</a:t>
            </a:r>
            <a:r>
              <a:rPr lang="en-US" dirty="0"/>
              <a:t> (</a:t>
            </a:r>
            <a:r>
              <a:rPr lang="en-US" i="1" dirty="0"/>
              <a:t>Video</a:t>
            </a:r>
            <a:r>
              <a:rPr lang="en-US" dirty="0" smtClean="0"/>
              <a:t>)</a:t>
            </a:r>
            <a:r>
              <a:rPr lang="pl-PL" dirty="0" smtClean="0"/>
              <a:t> - </a:t>
            </a:r>
            <a:r>
              <a:rPr lang="pl-PL" dirty="0">
                <a:hlinkClick r:id="rId2"/>
              </a:rPr>
              <a:t>http://</a:t>
            </a:r>
            <a:r>
              <a:rPr lang="pl-PL" dirty="0" smtClean="0">
                <a:hlinkClick r:id="rId2"/>
              </a:rPr>
              <a:t>www.gdcvault.com/free</a:t>
            </a:r>
            <a:endParaRPr lang="pl-PL" dirty="0"/>
          </a:p>
          <a:p>
            <a:endParaRPr lang="pl-PL" dirty="0"/>
          </a:p>
          <a:p>
            <a:r>
              <a:rPr lang="pl-PL" dirty="0"/>
              <a:t>Pixel Prospector - </a:t>
            </a:r>
            <a:r>
              <a:rPr lang="pl-PL" dirty="0">
                <a:hlinkClick r:id="rId3"/>
              </a:rPr>
              <a:t>http://www.pixelprospector.com</a:t>
            </a:r>
            <a:r>
              <a:rPr lang="pl-PL" dirty="0" smtClean="0">
                <a:hlinkClick r:id="rId3"/>
              </a:rPr>
              <a:t>/</a:t>
            </a:r>
            <a:endParaRPr lang="pl-PL" dirty="0" smtClean="0"/>
          </a:p>
          <a:p>
            <a:r>
              <a:rPr lang="pl-PL" dirty="0"/>
              <a:t>	</a:t>
            </a:r>
            <a:r>
              <a:rPr lang="pl-PL" sz="1200" dirty="0" smtClean="0"/>
              <a:t>Marketing od A do Z.</a:t>
            </a:r>
          </a:p>
          <a:p>
            <a:endParaRPr lang="pl-PL" dirty="0"/>
          </a:p>
          <a:p>
            <a:r>
              <a:rPr lang="pl-PL" dirty="0"/>
              <a:t>Three Hundred Mechanics - </a:t>
            </a:r>
            <a:r>
              <a:rPr lang="pl-PL" dirty="0">
                <a:hlinkClick r:id="rId4"/>
              </a:rPr>
              <a:t>http://www.squidi.net/three</a:t>
            </a:r>
            <a:r>
              <a:rPr lang="pl-PL" dirty="0" smtClean="0">
                <a:hlinkClick r:id="rId4"/>
              </a:rPr>
              <a:t>/</a:t>
            </a:r>
            <a:endParaRPr lang="pl-PL" dirty="0" smtClean="0"/>
          </a:p>
          <a:p>
            <a:r>
              <a:rPr lang="pl-PL" dirty="0"/>
              <a:t>	</a:t>
            </a:r>
            <a:r>
              <a:rPr lang="pl-PL" sz="1200" dirty="0" smtClean="0"/>
              <a:t>Sean Howard, zaprojektował i napisał 300 konceptów gier. Dokumentacja, algorytmy wszystko do waszej dyspozycji.</a:t>
            </a:r>
          </a:p>
          <a:p>
            <a:endParaRPr lang="pl-PL" sz="1200" dirty="0"/>
          </a:p>
          <a:p>
            <a:r>
              <a:rPr lang="pl-PL" dirty="0"/>
              <a:t>Game Programming Patterns - </a:t>
            </a:r>
            <a:r>
              <a:rPr lang="pl-PL" dirty="0">
                <a:hlinkClick r:id="rId5"/>
              </a:rPr>
              <a:t>http://</a:t>
            </a:r>
            <a:r>
              <a:rPr lang="pl-PL" dirty="0" smtClean="0">
                <a:hlinkClick r:id="rId5"/>
              </a:rPr>
              <a:t>gameprogrammingpatterns.com/contents.html</a:t>
            </a:r>
            <a:endParaRPr lang="pl-PL" dirty="0" smtClean="0"/>
          </a:p>
          <a:p>
            <a:r>
              <a:rPr lang="pl-PL" dirty="0"/>
              <a:t>	</a:t>
            </a:r>
            <a:r>
              <a:rPr lang="pl-PL" sz="1200" dirty="0" smtClean="0"/>
              <a:t>Darmowa książka opisująca proces tworzenia gier.</a:t>
            </a:r>
          </a:p>
          <a:p>
            <a:endParaRPr lang="pl-PL" dirty="0"/>
          </a:p>
          <a:p>
            <a:r>
              <a:rPr lang="pl-PL" dirty="0" smtClean="0"/>
              <a:t>Ctrlpaint.com (Video)  - DIGITAL ART</a:t>
            </a:r>
          </a:p>
          <a:p>
            <a:r>
              <a:rPr lang="pl-PL" dirty="0"/>
              <a:t>	</a:t>
            </a:r>
            <a:r>
              <a:rPr lang="pl-PL" sz="1200" dirty="0" smtClean="0"/>
              <a:t>Oferuje ponad 200 darmowych kilku minutowych filmów za darmo.</a:t>
            </a:r>
          </a:p>
          <a:p>
            <a:endParaRPr lang="pl-PL" dirty="0"/>
          </a:p>
          <a:p>
            <a:r>
              <a:rPr lang="pl-PL" dirty="0"/>
              <a:t>2d Game Art Guru - </a:t>
            </a:r>
            <a:r>
              <a:rPr lang="pl-PL" dirty="0">
                <a:hlinkClick r:id="rId6"/>
              </a:rPr>
              <a:t>http://www.2dgameartguru.com</a:t>
            </a:r>
            <a:r>
              <a:rPr lang="pl-PL" dirty="0" smtClean="0">
                <a:hlinkClick r:id="rId6"/>
              </a:rPr>
              <a:t>/</a:t>
            </a:r>
            <a:endParaRPr lang="pl-PL" dirty="0" smtClean="0"/>
          </a:p>
          <a:p>
            <a:r>
              <a:rPr lang="pl-PL" dirty="0"/>
              <a:t>	</a:t>
            </a:r>
            <a:r>
              <a:rPr lang="pl-PL" sz="1200" dirty="0" smtClean="0"/>
              <a:t>Chris Hildenbrand, senior game artist z ponad 20 letnim doświadczeniem. PRO</a:t>
            </a:r>
          </a:p>
          <a:p>
            <a:endParaRPr lang="pl-PL" dirty="0"/>
          </a:p>
          <a:p>
            <a:r>
              <a:rPr lang="pl-PL" dirty="0"/>
              <a:t>Seven Camels - </a:t>
            </a:r>
            <a:r>
              <a:rPr lang="pl-PL" dirty="0">
                <a:hlinkClick r:id="rId7"/>
              </a:rPr>
              <a:t>http://sevencamels.blogspot.fr</a:t>
            </a:r>
            <a:r>
              <a:rPr lang="pl-PL" dirty="0" smtClean="0">
                <a:hlinkClick r:id="rId7"/>
              </a:rPr>
              <a:t>/</a:t>
            </a:r>
            <a:endParaRPr lang="pl-PL" dirty="0" smtClean="0"/>
          </a:p>
          <a:p>
            <a:r>
              <a:rPr lang="pl-PL" dirty="0"/>
              <a:t>	</a:t>
            </a:r>
            <a:r>
              <a:rPr lang="pl-PL" sz="1200" dirty="0" smtClean="0"/>
              <a:t>Blog o story tellingu. Autor pracował nad Disney’owskim Frozen, Roszpunka i Tarzan.</a:t>
            </a:r>
          </a:p>
        </p:txBody>
      </p:sp>
    </p:spTree>
    <p:extLst>
      <p:ext uri="{BB962C8B-B14F-4D97-AF65-F5344CB8AC3E}">
        <p14:creationId xmlns:p14="http://schemas.microsoft.com/office/powerpoint/2010/main" val="2451149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721" y="390769"/>
            <a:ext cx="4247661" cy="424766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4814277" y="2278539"/>
            <a:ext cx="2880917" cy="1785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800" dirty="0" smtClean="0"/>
              <a:t>Jakub Piotr</a:t>
            </a:r>
          </a:p>
          <a:p>
            <a:endParaRPr lang="pl-PL" sz="2400" dirty="0" smtClean="0"/>
          </a:p>
          <a:p>
            <a:r>
              <a:rPr lang="pl-PL" dirty="0" smtClean="0"/>
              <a:t>Koło naukowe .Net</a:t>
            </a:r>
          </a:p>
          <a:p>
            <a:r>
              <a:rPr lang="pl-PL" dirty="0" smtClean="0"/>
              <a:t>Leader sekcji GameDev</a:t>
            </a:r>
          </a:p>
          <a:p>
            <a:r>
              <a:rPr lang="pl-PL" dirty="0" smtClean="0"/>
              <a:t>Wydział Elektryczny PP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814277" y="898769"/>
            <a:ext cx="485100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4000" dirty="0" smtClean="0"/>
              <a:t>Dziękuje za uwagę</a:t>
            </a:r>
            <a:endParaRPr lang="pl-PL" sz="4000" dirty="0"/>
          </a:p>
        </p:txBody>
      </p:sp>
    </p:spTree>
    <p:extLst>
      <p:ext uri="{BB962C8B-B14F-4D97-AF65-F5344CB8AC3E}">
        <p14:creationId xmlns:p14="http://schemas.microsoft.com/office/powerpoint/2010/main" val="3667074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905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871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308" y="515883"/>
            <a:ext cx="10173921" cy="5724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351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499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519422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7098" y="3669189"/>
            <a:ext cx="5674902" cy="318881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7098" y="0"/>
            <a:ext cx="5674902" cy="3769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655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8336"/>
            <a:ext cx="12192001" cy="6876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216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261"/>
            <a:ext cx="12192000" cy="6866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465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407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Slice" id="{0507925B-6AC9-4358-8E18-C330545D08F8}" vid="{13FEC7C6-62A9-40C4-99D2-581AACACAA2F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Control xmlns="http://schemas.microsoft.com/VisualStudio/2011/storyboarding/control">
  <Id Name="39c854ea-64e8-4f25-b2e0-104a0d0cbe93" Revision="1" Stencil="System.MyShapes" StencilVersion="1.0"/>
</Control>
</file>

<file path=customXml/itemProps1.xml><?xml version="1.0" encoding="utf-8"?>
<ds:datastoreItem xmlns:ds="http://schemas.openxmlformats.org/officeDocument/2006/customXml" ds:itemID="{F8383807-3622-4497-801D-D875FCCA7988}">
  <ds:schemaRefs>
    <ds:schemaRef ds:uri="http://schemas.microsoft.com/VisualStudio/2011/storyboarding/contro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173</TotalTime>
  <Words>121</Words>
  <Application>Microsoft Office PowerPoint</Application>
  <PresentationFormat>Custom</PresentationFormat>
  <Paragraphs>46</Paragraphs>
  <Slides>22</Slides>
  <Notes>0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Slice</vt:lpstr>
      <vt:lpstr>Do or don’t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 or don’t</dc:title>
  <dc:creator>Lenov</dc:creator>
  <cp:lastModifiedBy>Lenov</cp:lastModifiedBy>
  <cp:revision>16</cp:revision>
  <dcterms:created xsi:type="dcterms:W3CDTF">2016-11-15T18:10:26Z</dcterms:created>
  <dcterms:modified xsi:type="dcterms:W3CDTF">2016-11-17T12:06:33Z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</Properties>
</file>